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varScale="1">
        <p:scale>
          <a:sx n="26" d="100"/>
          <a:sy n="26" d="100"/>
        </p:scale>
        <p:origin x="3560"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9/6/23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ICGPSH</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7" name="Picture 6">
            <a:extLst>
              <a:ext uri="{FF2B5EF4-FFF2-40B4-BE49-F238E27FC236}">
                <a16:creationId xmlns:a16="http://schemas.microsoft.com/office/drawing/2014/main" id="{56083E81-7F97-C854-D036-ACC4530B88A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06941" y="1044862"/>
            <a:ext cx="2338181" cy="2025517"/>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67</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10</cp:revision>
  <dcterms:created xsi:type="dcterms:W3CDTF">2023-06-27T02:26:40Z</dcterms:created>
  <dcterms:modified xsi:type="dcterms:W3CDTF">2023-09-06T02:59:04Z</dcterms:modified>
  <cp:category>Research poster templates </cp:category>
</cp:coreProperties>
</file>